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7"/>
    <p:restoredTop sz="94714"/>
  </p:normalViewPr>
  <p:slideViewPr>
    <p:cSldViewPr snapToGrid="0" snapToObjects="1">
      <p:cViewPr>
        <p:scale>
          <a:sx n="193" d="100"/>
          <a:sy n="193" d="100"/>
        </p:scale>
        <p:origin x="65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1358D-3EAD-FD4E-A74D-73CD4A2C1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70F1F0-7B52-C047-947C-6390C3ECD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84CEDF-B2DB-9F45-8AE4-E7C5BF14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518-DFAB-AE4F-8BCE-C7EB6B6284FB}" type="datetimeFigureOut">
              <a:rPr lang="nl-US" smtClean="0"/>
              <a:t>4/22/21</a:t>
            </a:fld>
            <a:endParaRPr lang="nl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2BACAC-0060-9E40-A29B-AF0951F6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1D15AE-E306-0C47-88AC-2CF0BF87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AE8-7C42-1841-8462-B87A5338CD49}" type="slidenum">
              <a:rPr lang="nl-US" smtClean="0"/>
              <a:t>‹nr.›</a:t>
            </a:fld>
            <a:endParaRPr lang="nl-US"/>
          </a:p>
        </p:txBody>
      </p:sp>
    </p:spTree>
    <p:extLst>
      <p:ext uri="{BB962C8B-B14F-4D97-AF65-F5344CB8AC3E}">
        <p14:creationId xmlns:p14="http://schemas.microsoft.com/office/powerpoint/2010/main" val="261098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39A2B-50C4-C047-84EE-9EB09F0D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5F4C61-1A04-E840-AF4E-CC7A7EC2B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5E3070-6A6A-BC46-91A8-88DEB65C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518-DFAB-AE4F-8BCE-C7EB6B6284FB}" type="datetimeFigureOut">
              <a:rPr lang="nl-US" smtClean="0"/>
              <a:t>4/22/21</a:t>
            </a:fld>
            <a:endParaRPr lang="nl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05B77B-5A93-2E4D-9655-DC626BD0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C88AD8-408F-D743-B3F1-FF1980EF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AE8-7C42-1841-8462-B87A5338CD49}" type="slidenum">
              <a:rPr lang="nl-US" smtClean="0"/>
              <a:t>‹nr.›</a:t>
            </a:fld>
            <a:endParaRPr lang="nl-US"/>
          </a:p>
        </p:txBody>
      </p:sp>
    </p:spTree>
    <p:extLst>
      <p:ext uri="{BB962C8B-B14F-4D97-AF65-F5344CB8AC3E}">
        <p14:creationId xmlns:p14="http://schemas.microsoft.com/office/powerpoint/2010/main" val="322422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01C7CAC-B8E2-DE4D-91AB-8205D692F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941215-0C62-ED40-98B1-5D1438E4C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3EC002-A8A4-3243-B868-D5A0BD56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518-DFAB-AE4F-8BCE-C7EB6B6284FB}" type="datetimeFigureOut">
              <a:rPr lang="nl-US" smtClean="0"/>
              <a:t>4/22/21</a:t>
            </a:fld>
            <a:endParaRPr lang="nl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7EECFE-826A-B64B-AD69-BEBECE12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4AAF02-9033-5247-957A-ED192A64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AE8-7C42-1841-8462-B87A5338CD49}" type="slidenum">
              <a:rPr lang="nl-US" smtClean="0"/>
              <a:t>‹nr.›</a:t>
            </a:fld>
            <a:endParaRPr lang="nl-US"/>
          </a:p>
        </p:txBody>
      </p:sp>
    </p:spTree>
    <p:extLst>
      <p:ext uri="{BB962C8B-B14F-4D97-AF65-F5344CB8AC3E}">
        <p14:creationId xmlns:p14="http://schemas.microsoft.com/office/powerpoint/2010/main" val="127127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B185F-30A9-564A-8665-606A5F53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3AD270-29F1-0343-89C6-1FD19D5F8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5029E5-5956-4740-B588-8B4D8DB94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518-DFAB-AE4F-8BCE-C7EB6B6284FB}" type="datetimeFigureOut">
              <a:rPr lang="nl-US" smtClean="0"/>
              <a:t>4/22/21</a:t>
            </a:fld>
            <a:endParaRPr lang="nl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A99EE6-D0EE-0F41-950F-D0E1ED06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44110A-EED4-1C47-AA9A-52AC4F54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AE8-7C42-1841-8462-B87A5338CD49}" type="slidenum">
              <a:rPr lang="nl-US" smtClean="0"/>
              <a:t>‹nr.›</a:t>
            </a:fld>
            <a:endParaRPr lang="nl-US"/>
          </a:p>
        </p:txBody>
      </p:sp>
    </p:spTree>
    <p:extLst>
      <p:ext uri="{BB962C8B-B14F-4D97-AF65-F5344CB8AC3E}">
        <p14:creationId xmlns:p14="http://schemas.microsoft.com/office/powerpoint/2010/main" val="304150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8D902-6ED6-A248-9DD7-3A735F4D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8AE208-C8B6-C14B-9E25-1A73565A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1144DF-DEA1-3F4A-A350-05579AE4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518-DFAB-AE4F-8BCE-C7EB6B6284FB}" type="datetimeFigureOut">
              <a:rPr lang="nl-US" smtClean="0"/>
              <a:t>4/22/21</a:t>
            </a:fld>
            <a:endParaRPr lang="nl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4CA87-B63B-2B4E-8ED7-CEE0E6F3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0BC665-D7BA-054D-876B-6A5CC61C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AE8-7C42-1841-8462-B87A5338CD49}" type="slidenum">
              <a:rPr lang="nl-US" smtClean="0"/>
              <a:t>‹nr.›</a:t>
            </a:fld>
            <a:endParaRPr lang="nl-US"/>
          </a:p>
        </p:txBody>
      </p:sp>
    </p:spTree>
    <p:extLst>
      <p:ext uri="{BB962C8B-B14F-4D97-AF65-F5344CB8AC3E}">
        <p14:creationId xmlns:p14="http://schemas.microsoft.com/office/powerpoint/2010/main" val="385086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D0F19-76B1-F642-A71A-F14A6141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3297C2-2AE1-C147-B2FF-EB65DE503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69B164-FC74-EE43-A4DC-E451EDA4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FB207A-57E9-E348-8E60-E52AF8E0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518-DFAB-AE4F-8BCE-C7EB6B6284FB}" type="datetimeFigureOut">
              <a:rPr lang="nl-US" smtClean="0"/>
              <a:t>4/22/21</a:t>
            </a:fld>
            <a:endParaRPr lang="nl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6256F2-BA00-E943-848E-C61FBD518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C78F62-2E05-A240-8659-493EDCAC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AE8-7C42-1841-8462-B87A5338CD49}" type="slidenum">
              <a:rPr lang="nl-US" smtClean="0"/>
              <a:t>‹nr.›</a:t>
            </a:fld>
            <a:endParaRPr lang="nl-US"/>
          </a:p>
        </p:txBody>
      </p:sp>
    </p:spTree>
    <p:extLst>
      <p:ext uri="{BB962C8B-B14F-4D97-AF65-F5344CB8AC3E}">
        <p14:creationId xmlns:p14="http://schemas.microsoft.com/office/powerpoint/2010/main" val="161323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EACD8-5CF9-194E-8432-4E1BAE5A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1F4036-BB8A-6448-A894-B1EB6A02F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DB23F7-0C89-D142-9FD8-9523A0315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9AD775-AD2B-6342-95BB-83A6D86D4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98B807-17EE-E642-B3EF-49E28856A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4ABA382-4ACC-C149-BD6C-7CBC6C2D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518-DFAB-AE4F-8BCE-C7EB6B6284FB}" type="datetimeFigureOut">
              <a:rPr lang="nl-US" smtClean="0"/>
              <a:t>4/22/21</a:t>
            </a:fld>
            <a:endParaRPr lang="nl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C820EAE-16DA-DF4B-B244-7EE57D89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4710C58-3A1D-6C46-9A05-2A83FFFD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AE8-7C42-1841-8462-B87A5338CD49}" type="slidenum">
              <a:rPr lang="nl-US" smtClean="0"/>
              <a:t>‹nr.›</a:t>
            </a:fld>
            <a:endParaRPr lang="nl-US"/>
          </a:p>
        </p:txBody>
      </p:sp>
    </p:spTree>
    <p:extLst>
      <p:ext uri="{BB962C8B-B14F-4D97-AF65-F5344CB8AC3E}">
        <p14:creationId xmlns:p14="http://schemas.microsoft.com/office/powerpoint/2010/main" val="421886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60031-47CE-754F-812A-0840DC92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6917C0-6ADA-E24E-9020-54C6FEF0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518-DFAB-AE4F-8BCE-C7EB6B6284FB}" type="datetimeFigureOut">
              <a:rPr lang="nl-US" smtClean="0"/>
              <a:t>4/22/21</a:t>
            </a:fld>
            <a:endParaRPr lang="nl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A30FB64-06BF-074F-99D3-1A7A3B5A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FCDB32-8D3F-CC43-8F55-0BE542AE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AE8-7C42-1841-8462-B87A5338CD49}" type="slidenum">
              <a:rPr lang="nl-US" smtClean="0"/>
              <a:t>‹nr.›</a:t>
            </a:fld>
            <a:endParaRPr lang="nl-US"/>
          </a:p>
        </p:txBody>
      </p:sp>
    </p:spTree>
    <p:extLst>
      <p:ext uri="{BB962C8B-B14F-4D97-AF65-F5344CB8AC3E}">
        <p14:creationId xmlns:p14="http://schemas.microsoft.com/office/powerpoint/2010/main" val="174748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D783A1-AA52-8540-B353-3798652A5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518-DFAB-AE4F-8BCE-C7EB6B6284FB}" type="datetimeFigureOut">
              <a:rPr lang="nl-US" smtClean="0"/>
              <a:t>4/22/21</a:t>
            </a:fld>
            <a:endParaRPr lang="nl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BFBE351-3139-764F-9691-36A0097D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98387E-5993-494D-B9E3-0954B861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AE8-7C42-1841-8462-B87A5338CD49}" type="slidenum">
              <a:rPr lang="nl-US" smtClean="0"/>
              <a:t>‹nr.›</a:t>
            </a:fld>
            <a:endParaRPr lang="nl-US"/>
          </a:p>
        </p:txBody>
      </p:sp>
    </p:spTree>
    <p:extLst>
      <p:ext uri="{BB962C8B-B14F-4D97-AF65-F5344CB8AC3E}">
        <p14:creationId xmlns:p14="http://schemas.microsoft.com/office/powerpoint/2010/main" val="273168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EF2D3-2955-4647-BB81-89FD2DAF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B03ED8-1856-134D-B735-11B3BF36E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8CB194-82C1-7343-8B22-4BAC9F18F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6E684A-6442-DF49-AF2F-FECB66E7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518-DFAB-AE4F-8BCE-C7EB6B6284FB}" type="datetimeFigureOut">
              <a:rPr lang="nl-US" smtClean="0"/>
              <a:t>4/22/21</a:t>
            </a:fld>
            <a:endParaRPr lang="nl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A4291F-DEC7-F94F-9980-2799A180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F953D6-9F3C-0241-B096-BECF7721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AE8-7C42-1841-8462-B87A5338CD49}" type="slidenum">
              <a:rPr lang="nl-US" smtClean="0"/>
              <a:t>‹nr.›</a:t>
            </a:fld>
            <a:endParaRPr lang="nl-US"/>
          </a:p>
        </p:txBody>
      </p:sp>
    </p:spTree>
    <p:extLst>
      <p:ext uri="{BB962C8B-B14F-4D97-AF65-F5344CB8AC3E}">
        <p14:creationId xmlns:p14="http://schemas.microsoft.com/office/powerpoint/2010/main" val="26323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57CAA-8B26-3747-98D9-4B392114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71FADBB-D0B9-EB4B-81CF-8BE0E2004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4DF1D33-1832-C942-9E94-0E36CA368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C4DB8C-852B-A64A-BE5B-D469B231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D518-DFAB-AE4F-8BCE-C7EB6B6284FB}" type="datetimeFigureOut">
              <a:rPr lang="nl-US" smtClean="0"/>
              <a:t>4/22/21</a:t>
            </a:fld>
            <a:endParaRPr lang="nl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54D8C1-370A-C64C-945E-CE3674C7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EE9209-4D7C-B443-9B98-688FE8E7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ADAE8-7C42-1841-8462-B87A5338CD49}" type="slidenum">
              <a:rPr lang="nl-US" smtClean="0"/>
              <a:t>‹nr.›</a:t>
            </a:fld>
            <a:endParaRPr lang="nl-US"/>
          </a:p>
        </p:txBody>
      </p:sp>
    </p:spTree>
    <p:extLst>
      <p:ext uri="{BB962C8B-B14F-4D97-AF65-F5344CB8AC3E}">
        <p14:creationId xmlns:p14="http://schemas.microsoft.com/office/powerpoint/2010/main" val="383573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650AFCC-B49F-5048-A21D-A7494443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610435-5499-8143-8176-2786DFB78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9BE044-7E51-C34C-AB0F-1602BFD32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D518-DFAB-AE4F-8BCE-C7EB6B6284FB}" type="datetimeFigureOut">
              <a:rPr lang="nl-US" smtClean="0"/>
              <a:t>4/22/21</a:t>
            </a:fld>
            <a:endParaRPr lang="nl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6AF42-BC4C-FA49-BC88-E5E621AC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DD5502-7905-6B42-A352-7FFE21B40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DAE8-7C42-1841-8462-B87A5338CD49}" type="slidenum">
              <a:rPr lang="nl-US" smtClean="0"/>
              <a:t>‹nr.›</a:t>
            </a:fld>
            <a:endParaRPr lang="nl-US"/>
          </a:p>
        </p:txBody>
      </p:sp>
    </p:spTree>
    <p:extLst>
      <p:ext uri="{BB962C8B-B14F-4D97-AF65-F5344CB8AC3E}">
        <p14:creationId xmlns:p14="http://schemas.microsoft.com/office/powerpoint/2010/main" val="244706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8D34D82-7F90-EE44-AFF2-674E0F20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6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57F81F2-1F68-4C41-AE1B-320DD68BC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24D0752-AB4B-454A-A5C2-989F7FD604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2464" y="3998676"/>
            <a:ext cx="1257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51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0.02314 C 0.07057 -0.06274 0.15612 -0.05116 0.20169 0.04907 C 0.24726 0.14907 0.23594 0.3 0.1763 0.38588 C 0.1164 0.47176 0.03125 0.45972 -0.01419 0.35972 C -0.0599 0.25972 -0.04857 0.10949 0.0112 0.02314 Z " pathEditMode="relative" rAng="1926000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6979F20-1E91-F74D-A5D1-0A3B63EA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1A5F4DA-4527-6D4D-BEDC-6A9D58F0CF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2464" y="3998676"/>
            <a:ext cx="1257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19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0.02314 C 0.07057 -0.06274 0.15612 -0.05116 0.20169 0.04907 C 0.24726 0.14907 0.23594 0.3 0.1763 0.38588 C 0.1164 0.47176 0.03125 0.45972 -0.01419 0.35972 C -0.0599 0.25972 -0.04857 0.10949 0.0112 0.02314 Z " pathEditMode="relative" rAng="1926000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82C8CFA-6B28-6E4D-A524-7EAA4913B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B6A8F6A-C375-6A4E-AF73-CD6FA5EE3A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2464" y="3998676"/>
            <a:ext cx="1257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4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0.02314 C 0.07057 -0.06274 0.15612 -0.05116 0.20169 0.04907 C 0.24726 0.14907 0.23594 0.3 0.1763 0.38588 C 0.1164 0.47176 0.03125 0.45972 -0.01419 0.35972 C -0.0599 0.25972 -0.04857 0.10949 0.0112 0.02314 Z " pathEditMode="relative" rAng="1926000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D62F2B0-729B-BB47-B60A-76B96D841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184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3BC0052-5B65-C046-BC98-D6B279903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105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C9A2978-83BA-2A4C-BA61-23BBE512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3C28A47-57ED-6E46-81D8-3313FE64E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464" y="3998676"/>
            <a:ext cx="1257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20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0.02314 C 0.07057 -0.06274 0.15612 -0.05116 0.20169 0.04907 C 0.24726 0.14907 0.23594 0.3 0.1763 0.38588 C 0.1164 0.47176 0.03125 0.45972 -0.01419 0.35972 C -0.0599 0.25972 -0.04857 0.10949 0.0112 0.02314 Z " pathEditMode="relative" rAng="1926000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5AF145A-1021-8E4D-90EF-AB5D967C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EDC6C9B-85E9-DA46-9A66-BDDAF0642F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2464" y="3998676"/>
            <a:ext cx="1257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97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0.02314 C 0.07057 -0.06274 0.15612 -0.05116 0.20169 0.04907 C 0.24726 0.14907 0.23594 0.3 0.1763 0.38588 C 0.1164 0.47176 0.03125 0.45972 -0.01419 0.35972 C -0.0599 0.25972 -0.04857 0.10949 0.0112 0.02314 Z " pathEditMode="relative" rAng="1926000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2E29347-64B1-3142-82EB-910EC40A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9CF261A-7508-D746-8D8C-2F30B4FBE9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2464" y="3998676"/>
            <a:ext cx="1257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73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0.02314 C 0.07057 -0.06274 0.15612 -0.05116 0.20169 0.04907 C 0.24726 0.14907 0.23594 0.3 0.1763 0.38588 C 0.1164 0.47176 0.03125 0.45972 -0.01419 0.35972 C -0.0599 0.25972 -0.04857 0.10949 0.0112 0.02314 Z " pathEditMode="relative" rAng="1926000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051F4F9-02DC-9145-BC71-120D13F16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3513F41-0EDE-5B49-A70F-E34E1E86B2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2464" y="3998676"/>
            <a:ext cx="1257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31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0.02314 C 0.07057 -0.06274 0.15612 -0.05116 0.20169 0.04907 C 0.24726 0.14907 0.23594 0.3 0.1763 0.38588 C 0.1164 0.47176 0.03125 0.45972 -0.01419 0.35972 C -0.0599 0.25972 -0.04857 0.10949 0.0112 0.02314 Z " pathEditMode="relative" rAng="1926000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9113B49-D088-7649-B16F-73E0B556A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FC11255-9B1F-C54E-B80D-FB940A3D9C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2464" y="3998676"/>
            <a:ext cx="1257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66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0.02314 C 0.07057 -0.06274 0.15612 -0.05116 0.20169 0.04907 C 0.24726 0.14907 0.23594 0.3 0.1763 0.38588 C 0.1164 0.47176 0.03125 0.45972 -0.01419 0.35972 C -0.0599 0.25972 -0.04857 0.10949 0.0112 0.02314 Z " pathEditMode="relative" rAng="1926000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9360DDE-2079-ED4E-A6C5-32709E6AB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C945EE7-5921-0345-8002-408EBE2604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2464" y="3998676"/>
            <a:ext cx="1257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67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0.02314 C 0.07057 -0.06274 0.15612 -0.05116 0.20169 0.04907 C 0.24726 0.14907 0.23594 0.3 0.1763 0.38588 C 0.1164 0.47176 0.03125 0.45972 -0.01419 0.35972 C -0.0599 0.25972 -0.04857 0.10949 0.0112 0.02314 Z " pathEditMode="relative" rAng="1926000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FF709BE-F6CB-B247-A540-2DC4859CE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7E68695-7111-5B48-B8BC-457ED96992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2464" y="3998676"/>
            <a:ext cx="1257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06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0.02314 C 0.07057 -0.06274 0.15612 -0.05116 0.20169 0.04907 C 0.24726 0.14907 0.23594 0.3 0.1763 0.38588 C 0.1164 0.47176 0.03125 0.45972 -0.01419 0.35972 C -0.0599 0.25972 -0.04857 0.10949 0.0112 0.02314 Z " pathEditMode="relative" rAng="1926000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0</Words>
  <Application>Microsoft Macintosh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Elke Linsen</dc:creator>
  <cp:lastModifiedBy>Elke Linsen</cp:lastModifiedBy>
  <cp:revision>9</cp:revision>
  <dcterms:created xsi:type="dcterms:W3CDTF">2021-04-22T07:06:58Z</dcterms:created>
  <dcterms:modified xsi:type="dcterms:W3CDTF">2021-04-22T13:09:56Z</dcterms:modified>
</cp:coreProperties>
</file>